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7" r:id="rId3"/>
    <p:sldId id="281" r:id="rId4"/>
    <p:sldId id="282" r:id="rId5"/>
    <p:sldId id="262" r:id="rId6"/>
    <p:sldId id="276" r:id="rId7"/>
    <p:sldId id="283" r:id="rId8"/>
    <p:sldId id="278" r:id="rId9"/>
    <p:sldId id="279" r:id="rId10"/>
    <p:sldId id="27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3" autoAdjust="0"/>
    <p:restoredTop sz="94728" autoAdjust="0"/>
  </p:normalViewPr>
  <p:slideViewPr>
    <p:cSldViewPr>
      <p:cViewPr varScale="1">
        <p:scale>
          <a:sx n="70" d="100"/>
          <a:sy n="70" d="100"/>
        </p:scale>
        <p:origin x="-5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A6DF7-0C5B-4A5A-8A41-72B854C50B8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BC3725-6005-49F6-9868-956B960F0C6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cs-CZ" sz="2000" b="1" dirty="0" smtClean="0"/>
            <a:t>Řízení ČOV</a:t>
          </a:r>
          <a:endParaRPr lang="en-US" sz="2000" dirty="0"/>
        </a:p>
      </dgm:t>
    </dgm:pt>
    <dgm:pt modelId="{1040CE81-7C7E-4685-AE23-888F8AFEA091}" type="parTrans" cxnId="{E4F302E3-A2FF-43F1-99BC-2B16223125D0}">
      <dgm:prSet/>
      <dgm:spPr/>
      <dgm:t>
        <a:bodyPr/>
        <a:lstStyle/>
        <a:p>
          <a:endParaRPr lang="en-US"/>
        </a:p>
      </dgm:t>
    </dgm:pt>
    <dgm:pt modelId="{F5ED2882-3A75-4500-9194-3F0E600DC47F}" type="sibTrans" cxnId="{E4F302E3-A2FF-43F1-99BC-2B16223125D0}">
      <dgm:prSet/>
      <dgm:spPr/>
      <dgm:t>
        <a:bodyPr/>
        <a:lstStyle/>
        <a:p>
          <a:endParaRPr lang="en-US"/>
        </a:p>
      </dgm:t>
    </dgm:pt>
    <dgm:pt modelId="{4C0861DA-D718-43BA-9A37-2CCAB0602ACA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cs-CZ" b="1" dirty="0" smtClean="0"/>
            <a:t>Způsob čištění odpadních vod s řízenou denitrifikací</a:t>
          </a:r>
          <a:endParaRPr lang="en-US" dirty="0"/>
        </a:p>
      </dgm:t>
    </dgm:pt>
    <dgm:pt modelId="{1FEAB14E-82AA-427B-9C61-EDFC28ED0366}" type="parTrans" cxnId="{3CDA5C29-D513-4CC7-8E44-88E393FF30C4}">
      <dgm:prSet/>
      <dgm:spPr/>
      <dgm:t>
        <a:bodyPr/>
        <a:lstStyle/>
        <a:p>
          <a:endParaRPr lang="en-US"/>
        </a:p>
      </dgm:t>
    </dgm:pt>
    <dgm:pt modelId="{3DD0A1E9-0398-43B4-AE5E-A9A9A6D121AA}" type="sibTrans" cxnId="{3CDA5C29-D513-4CC7-8E44-88E393FF30C4}">
      <dgm:prSet/>
      <dgm:spPr/>
      <dgm:t>
        <a:bodyPr/>
        <a:lstStyle/>
        <a:p>
          <a:endParaRPr lang="en-US"/>
        </a:p>
      </dgm:t>
    </dgm:pt>
    <dgm:pt modelId="{F478985D-BC1F-4CDD-8AF5-6B428E544C05}" type="pres">
      <dgm:prSet presAssocID="{FD0A6DF7-0C5B-4A5A-8A41-72B854C50B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88E85A-9C35-4652-91F2-CDF51993F143}" type="pres">
      <dgm:prSet presAssocID="{E1BC3725-6005-49F6-9868-956B960F0C6E}" presName="node" presStyleLbl="node1" presStyleIdx="0" presStyleCnt="2" custLinFactY="-178389" custLinFactNeighborX="24893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8C108-8CA1-40AC-8FAE-7ECBE0477FBA}" type="pres">
      <dgm:prSet presAssocID="{F5ED2882-3A75-4500-9194-3F0E600DC47F}" presName="sibTrans" presStyleLbl="sibTrans2D1" presStyleIdx="0" presStyleCnt="1" custScaleX="122435"/>
      <dgm:spPr/>
      <dgm:t>
        <a:bodyPr/>
        <a:lstStyle/>
        <a:p>
          <a:endParaRPr lang="en-US"/>
        </a:p>
      </dgm:t>
    </dgm:pt>
    <dgm:pt modelId="{64CD1DCE-A8FD-4B0E-902A-4DB01DBC3A5E}" type="pres">
      <dgm:prSet presAssocID="{F5ED2882-3A75-4500-9194-3F0E600DC47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491D3B20-E680-450C-BB95-D7E8FA3E744A}" type="pres">
      <dgm:prSet presAssocID="{4C0861DA-D718-43BA-9A37-2CCAB0602AC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8C5CAD-C73D-4C75-9B3F-C00D1008D307}" type="presOf" srcId="{E1BC3725-6005-49F6-9868-956B960F0C6E}" destId="{0688E85A-9C35-4652-91F2-CDF51993F143}" srcOrd="0" destOrd="0" presId="urn:microsoft.com/office/officeart/2005/8/layout/process1"/>
    <dgm:cxn modelId="{6073426F-DD6C-4E5B-ACA2-6BFA3629356C}" type="presOf" srcId="{4C0861DA-D718-43BA-9A37-2CCAB0602ACA}" destId="{491D3B20-E680-450C-BB95-D7E8FA3E744A}" srcOrd="0" destOrd="0" presId="urn:microsoft.com/office/officeart/2005/8/layout/process1"/>
    <dgm:cxn modelId="{3A64F688-2064-4184-A24F-CD678D0D7A1A}" type="presOf" srcId="{FD0A6DF7-0C5B-4A5A-8A41-72B854C50B8F}" destId="{F478985D-BC1F-4CDD-8AF5-6B428E544C05}" srcOrd="0" destOrd="0" presId="urn:microsoft.com/office/officeart/2005/8/layout/process1"/>
    <dgm:cxn modelId="{BBC117BF-E132-4EF3-A3C5-A176BE1E1D80}" type="presOf" srcId="{F5ED2882-3A75-4500-9194-3F0E600DC47F}" destId="{64CD1DCE-A8FD-4B0E-902A-4DB01DBC3A5E}" srcOrd="1" destOrd="0" presId="urn:microsoft.com/office/officeart/2005/8/layout/process1"/>
    <dgm:cxn modelId="{3CDA5C29-D513-4CC7-8E44-88E393FF30C4}" srcId="{FD0A6DF7-0C5B-4A5A-8A41-72B854C50B8F}" destId="{4C0861DA-D718-43BA-9A37-2CCAB0602ACA}" srcOrd="1" destOrd="0" parTransId="{1FEAB14E-82AA-427B-9C61-EDFC28ED0366}" sibTransId="{3DD0A1E9-0398-43B4-AE5E-A9A9A6D121AA}"/>
    <dgm:cxn modelId="{6949A5AC-1550-4689-85BE-62C8A9A9043B}" type="presOf" srcId="{F5ED2882-3A75-4500-9194-3F0E600DC47F}" destId="{A4C8C108-8CA1-40AC-8FAE-7ECBE0477FBA}" srcOrd="0" destOrd="0" presId="urn:microsoft.com/office/officeart/2005/8/layout/process1"/>
    <dgm:cxn modelId="{E4F302E3-A2FF-43F1-99BC-2B16223125D0}" srcId="{FD0A6DF7-0C5B-4A5A-8A41-72B854C50B8F}" destId="{E1BC3725-6005-49F6-9868-956B960F0C6E}" srcOrd="0" destOrd="0" parTransId="{1040CE81-7C7E-4685-AE23-888F8AFEA091}" sibTransId="{F5ED2882-3A75-4500-9194-3F0E600DC47F}"/>
    <dgm:cxn modelId="{42646DBA-3F3F-4867-8FF8-751B3D8432AA}" type="presParOf" srcId="{F478985D-BC1F-4CDD-8AF5-6B428E544C05}" destId="{0688E85A-9C35-4652-91F2-CDF51993F143}" srcOrd="0" destOrd="0" presId="urn:microsoft.com/office/officeart/2005/8/layout/process1"/>
    <dgm:cxn modelId="{DEC46CCC-45F8-4B3A-AD6C-2E5780D06DA5}" type="presParOf" srcId="{F478985D-BC1F-4CDD-8AF5-6B428E544C05}" destId="{A4C8C108-8CA1-40AC-8FAE-7ECBE0477FBA}" srcOrd="1" destOrd="0" presId="urn:microsoft.com/office/officeart/2005/8/layout/process1"/>
    <dgm:cxn modelId="{9726969A-4A26-4613-A368-EA4E502A2D38}" type="presParOf" srcId="{A4C8C108-8CA1-40AC-8FAE-7ECBE0477FBA}" destId="{64CD1DCE-A8FD-4B0E-902A-4DB01DBC3A5E}" srcOrd="0" destOrd="0" presId="urn:microsoft.com/office/officeart/2005/8/layout/process1"/>
    <dgm:cxn modelId="{ECCC775F-01FC-41EB-B1B0-981EBC269A4C}" type="presParOf" srcId="{F478985D-BC1F-4CDD-8AF5-6B428E544C05}" destId="{491D3B20-E680-450C-BB95-D7E8FA3E744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0A6DF7-0C5B-4A5A-8A41-72B854C50B8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BC3725-6005-49F6-9868-956B960F0C6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cs-CZ" sz="2000" b="1" dirty="0" smtClean="0"/>
            <a:t>Konstrukce</a:t>
          </a:r>
          <a:endParaRPr lang="en-US" sz="2000" dirty="0"/>
        </a:p>
      </dgm:t>
    </dgm:pt>
    <dgm:pt modelId="{1040CE81-7C7E-4685-AE23-888F8AFEA091}" type="parTrans" cxnId="{E4F302E3-A2FF-43F1-99BC-2B16223125D0}">
      <dgm:prSet/>
      <dgm:spPr/>
      <dgm:t>
        <a:bodyPr/>
        <a:lstStyle/>
        <a:p>
          <a:endParaRPr lang="en-US"/>
        </a:p>
      </dgm:t>
    </dgm:pt>
    <dgm:pt modelId="{F5ED2882-3A75-4500-9194-3F0E600DC47F}" type="sibTrans" cxnId="{E4F302E3-A2FF-43F1-99BC-2B16223125D0}">
      <dgm:prSet/>
      <dgm:spPr/>
      <dgm:t>
        <a:bodyPr/>
        <a:lstStyle/>
        <a:p>
          <a:endParaRPr lang="en-US"/>
        </a:p>
      </dgm:t>
    </dgm:pt>
    <dgm:pt modelId="{4C0861DA-D718-43BA-9A37-2CCAB0602ACA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cs-CZ" b="1" dirty="0" smtClean="0"/>
            <a:t>Ocel-plastová konstrukce s antikorozní ochranou</a:t>
          </a:r>
          <a:endParaRPr lang="en-US" dirty="0"/>
        </a:p>
      </dgm:t>
    </dgm:pt>
    <dgm:pt modelId="{1FEAB14E-82AA-427B-9C61-EDFC28ED0366}" type="parTrans" cxnId="{3CDA5C29-D513-4CC7-8E44-88E393FF30C4}">
      <dgm:prSet/>
      <dgm:spPr/>
      <dgm:t>
        <a:bodyPr/>
        <a:lstStyle/>
        <a:p>
          <a:endParaRPr lang="en-US"/>
        </a:p>
      </dgm:t>
    </dgm:pt>
    <dgm:pt modelId="{3DD0A1E9-0398-43B4-AE5E-A9A9A6D121AA}" type="sibTrans" cxnId="{3CDA5C29-D513-4CC7-8E44-88E393FF30C4}">
      <dgm:prSet/>
      <dgm:spPr/>
      <dgm:t>
        <a:bodyPr/>
        <a:lstStyle/>
        <a:p>
          <a:endParaRPr lang="en-US"/>
        </a:p>
      </dgm:t>
    </dgm:pt>
    <dgm:pt modelId="{F478985D-BC1F-4CDD-8AF5-6B428E544C05}" type="pres">
      <dgm:prSet presAssocID="{FD0A6DF7-0C5B-4A5A-8A41-72B854C50B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88E85A-9C35-4652-91F2-CDF51993F143}" type="pres">
      <dgm:prSet presAssocID="{E1BC3725-6005-49F6-9868-956B960F0C6E}" presName="node" presStyleLbl="node1" presStyleIdx="0" presStyleCnt="2" custLinFactY="-178389" custLinFactNeighborX="24893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8C108-8CA1-40AC-8FAE-7ECBE0477FBA}" type="pres">
      <dgm:prSet presAssocID="{F5ED2882-3A75-4500-9194-3F0E600DC47F}" presName="sibTrans" presStyleLbl="sibTrans2D1" presStyleIdx="0" presStyleCnt="1" custScaleX="122435"/>
      <dgm:spPr/>
      <dgm:t>
        <a:bodyPr/>
        <a:lstStyle/>
        <a:p>
          <a:endParaRPr lang="en-US"/>
        </a:p>
      </dgm:t>
    </dgm:pt>
    <dgm:pt modelId="{64CD1DCE-A8FD-4B0E-902A-4DB01DBC3A5E}" type="pres">
      <dgm:prSet presAssocID="{F5ED2882-3A75-4500-9194-3F0E600DC47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491D3B20-E680-450C-BB95-D7E8FA3E744A}" type="pres">
      <dgm:prSet presAssocID="{4C0861DA-D718-43BA-9A37-2CCAB0602AC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656815-2930-4C80-9555-0967007DC7B1}" type="presOf" srcId="{4C0861DA-D718-43BA-9A37-2CCAB0602ACA}" destId="{491D3B20-E680-450C-BB95-D7E8FA3E744A}" srcOrd="0" destOrd="0" presId="urn:microsoft.com/office/officeart/2005/8/layout/process1"/>
    <dgm:cxn modelId="{8F1C9854-B34F-4388-BF86-11A7A65886AA}" type="presOf" srcId="{FD0A6DF7-0C5B-4A5A-8A41-72B854C50B8F}" destId="{F478985D-BC1F-4CDD-8AF5-6B428E544C05}" srcOrd="0" destOrd="0" presId="urn:microsoft.com/office/officeart/2005/8/layout/process1"/>
    <dgm:cxn modelId="{9973BD75-8E93-40E8-9EDD-94DF93973421}" type="presOf" srcId="{E1BC3725-6005-49F6-9868-956B960F0C6E}" destId="{0688E85A-9C35-4652-91F2-CDF51993F143}" srcOrd="0" destOrd="0" presId="urn:microsoft.com/office/officeart/2005/8/layout/process1"/>
    <dgm:cxn modelId="{3CDA5C29-D513-4CC7-8E44-88E393FF30C4}" srcId="{FD0A6DF7-0C5B-4A5A-8A41-72B854C50B8F}" destId="{4C0861DA-D718-43BA-9A37-2CCAB0602ACA}" srcOrd="1" destOrd="0" parTransId="{1FEAB14E-82AA-427B-9C61-EDFC28ED0366}" sibTransId="{3DD0A1E9-0398-43B4-AE5E-A9A9A6D121AA}"/>
    <dgm:cxn modelId="{F1BB1489-8976-4C5C-9603-49204104B558}" type="presOf" srcId="{F5ED2882-3A75-4500-9194-3F0E600DC47F}" destId="{64CD1DCE-A8FD-4B0E-902A-4DB01DBC3A5E}" srcOrd="1" destOrd="0" presId="urn:microsoft.com/office/officeart/2005/8/layout/process1"/>
    <dgm:cxn modelId="{23F194E8-5FB3-475A-8F3F-2019AC5965B6}" type="presOf" srcId="{F5ED2882-3A75-4500-9194-3F0E600DC47F}" destId="{A4C8C108-8CA1-40AC-8FAE-7ECBE0477FBA}" srcOrd="0" destOrd="0" presId="urn:microsoft.com/office/officeart/2005/8/layout/process1"/>
    <dgm:cxn modelId="{E4F302E3-A2FF-43F1-99BC-2B16223125D0}" srcId="{FD0A6DF7-0C5B-4A5A-8A41-72B854C50B8F}" destId="{E1BC3725-6005-49F6-9868-956B960F0C6E}" srcOrd="0" destOrd="0" parTransId="{1040CE81-7C7E-4685-AE23-888F8AFEA091}" sibTransId="{F5ED2882-3A75-4500-9194-3F0E600DC47F}"/>
    <dgm:cxn modelId="{2C02CAA2-6422-4D8A-828E-CFD92958E5AF}" type="presParOf" srcId="{F478985D-BC1F-4CDD-8AF5-6B428E544C05}" destId="{0688E85A-9C35-4652-91F2-CDF51993F143}" srcOrd="0" destOrd="0" presId="urn:microsoft.com/office/officeart/2005/8/layout/process1"/>
    <dgm:cxn modelId="{34822356-124A-42B2-9EBF-02A63D84958D}" type="presParOf" srcId="{F478985D-BC1F-4CDD-8AF5-6B428E544C05}" destId="{A4C8C108-8CA1-40AC-8FAE-7ECBE0477FBA}" srcOrd="1" destOrd="0" presId="urn:microsoft.com/office/officeart/2005/8/layout/process1"/>
    <dgm:cxn modelId="{56252967-7504-46AD-A473-4B980445B388}" type="presParOf" srcId="{A4C8C108-8CA1-40AC-8FAE-7ECBE0477FBA}" destId="{64CD1DCE-A8FD-4B0E-902A-4DB01DBC3A5E}" srcOrd="0" destOrd="0" presId="urn:microsoft.com/office/officeart/2005/8/layout/process1"/>
    <dgm:cxn modelId="{EFB35AD3-1F93-40EF-9D0B-C7EFA88BADB9}" type="presParOf" srcId="{F478985D-BC1F-4CDD-8AF5-6B428E544C05}" destId="{491D3B20-E680-450C-BB95-D7E8FA3E744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0A6DF7-0C5B-4A5A-8A41-72B854C50B8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BC3725-6005-49F6-9868-956B960F0C6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cs-CZ" sz="2000" b="1" dirty="0" smtClean="0"/>
            <a:t>Pískový filtr</a:t>
          </a:r>
          <a:endParaRPr lang="en-US" sz="2000" dirty="0"/>
        </a:p>
      </dgm:t>
    </dgm:pt>
    <dgm:pt modelId="{1040CE81-7C7E-4685-AE23-888F8AFEA091}" type="parTrans" cxnId="{E4F302E3-A2FF-43F1-99BC-2B16223125D0}">
      <dgm:prSet/>
      <dgm:spPr/>
      <dgm:t>
        <a:bodyPr/>
        <a:lstStyle/>
        <a:p>
          <a:endParaRPr lang="en-US"/>
        </a:p>
      </dgm:t>
    </dgm:pt>
    <dgm:pt modelId="{F5ED2882-3A75-4500-9194-3F0E600DC47F}" type="sibTrans" cxnId="{E4F302E3-A2FF-43F1-99BC-2B16223125D0}">
      <dgm:prSet/>
      <dgm:spPr/>
      <dgm:t>
        <a:bodyPr/>
        <a:lstStyle/>
        <a:p>
          <a:endParaRPr lang="en-US"/>
        </a:p>
      </dgm:t>
    </dgm:pt>
    <dgm:pt modelId="{4C0861DA-D718-43BA-9A37-2CCAB0602ACA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cs-CZ" sz="1500" b="1" dirty="0" smtClean="0"/>
            <a:t>Způsob čištění filtrační nádrže pískového filtru</a:t>
          </a:r>
          <a:endParaRPr lang="en-US" sz="1500" dirty="0"/>
        </a:p>
      </dgm:t>
    </dgm:pt>
    <dgm:pt modelId="{1FEAB14E-82AA-427B-9C61-EDFC28ED0366}" type="parTrans" cxnId="{3CDA5C29-D513-4CC7-8E44-88E393FF30C4}">
      <dgm:prSet/>
      <dgm:spPr/>
      <dgm:t>
        <a:bodyPr/>
        <a:lstStyle/>
        <a:p>
          <a:endParaRPr lang="en-US"/>
        </a:p>
      </dgm:t>
    </dgm:pt>
    <dgm:pt modelId="{3DD0A1E9-0398-43B4-AE5E-A9A9A6D121AA}" type="sibTrans" cxnId="{3CDA5C29-D513-4CC7-8E44-88E393FF30C4}">
      <dgm:prSet/>
      <dgm:spPr/>
      <dgm:t>
        <a:bodyPr/>
        <a:lstStyle/>
        <a:p>
          <a:endParaRPr lang="en-US"/>
        </a:p>
      </dgm:t>
    </dgm:pt>
    <dgm:pt modelId="{F478985D-BC1F-4CDD-8AF5-6B428E544C05}" type="pres">
      <dgm:prSet presAssocID="{FD0A6DF7-0C5B-4A5A-8A41-72B854C50B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88E85A-9C35-4652-91F2-CDF51993F143}" type="pres">
      <dgm:prSet presAssocID="{E1BC3725-6005-49F6-9868-956B960F0C6E}" presName="node" presStyleLbl="node1" presStyleIdx="0" presStyleCnt="2" custLinFactNeighborX="24893" custLinFactNeighborY="11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8C108-8CA1-40AC-8FAE-7ECBE0477FBA}" type="pres">
      <dgm:prSet presAssocID="{F5ED2882-3A75-4500-9194-3F0E600DC47F}" presName="sibTrans" presStyleLbl="sibTrans2D1" presStyleIdx="0" presStyleCnt="1" custScaleX="122435"/>
      <dgm:spPr/>
      <dgm:t>
        <a:bodyPr/>
        <a:lstStyle/>
        <a:p>
          <a:endParaRPr lang="en-US"/>
        </a:p>
      </dgm:t>
    </dgm:pt>
    <dgm:pt modelId="{64CD1DCE-A8FD-4B0E-902A-4DB01DBC3A5E}" type="pres">
      <dgm:prSet presAssocID="{F5ED2882-3A75-4500-9194-3F0E600DC47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491D3B20-E680-450C-BB95-D7E8FA3E744A}" type="pres">
      <dgm:prSet presAssocID="{4C0861DA-D718-43BA-9A37-2CCAB0602ACA}" presName="node" presStyleLbl="node1" presStyleIdx="1" presStyleCnt="2" custLinFactNeighborY="11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3B78D-4969-454D-A4A9-966972E2707C}" type="presOf" srcId="{FD0A6DF7-0C5B-4A5A-8A41-72B854C50B8F}" destId="{F478985D-BC1F-4CDD-8AF5-6B428E544C05}" srcOrd="0" destOrd="0" presId="urn:microsoft.com/office/officeart/2005/8/layout/process1"/>
    <dgm:cxn modelId="{62EE426B-6CE5-4DB7-9C38-E541F73AFFA6}" type="presOf" srcId="{F5ED2882-3A75-4500-9194-3F0E600DC47F}" destId="{64CD1DCE-A8FD-4B0E-902A-4DB01DBC3A5E}" srcOrd="1" destOrd="0" presId="urn:microsoft.com/office/officeart/2005/8/layout/process1"/>
    <dgm:cxn modelId="{3CDA5C29-D513-4CC7-8E44-88E393FF30C4}" srcId="{FD0A6DF7-0C5B-4A5A-8A41-72B854C50B8F}" destId="{4C0861DA-D718-43BA-9A37-2CCAB0602ACA}" srcOrd="1" destOrd="0" parTransId="{1FEAB14E-82AA-427B-9C61-EDFC28ED0366}" sibTransId="{3DD0A1E9-0398-43B4-AE5E-A9A9A6D121AA}"/>
    <dgm:cxn modelId="{AE69F4F0-DD77-4F86-9D6D-7C279CF6256D}" type="presOf" srcId="{F5ED2882-3A75-4500-9194-3F0E600DC47F}" destId="{A4C8C108-8CA1-40AC-8FAE-7ECBE0477FBA}" srcOrd="0" destOrd="0" presId="urn:microsoft.com/office/officeart/2005/8/layout/process1"/>
    <dgm:cxn modelId="{C2D86FD0-53FA-4805-82B0-9D1AF5B71AB2}" type="presOf" srcId="{4C0861DA-D718-43BA-9A37-2CCAB0602ACA}" destId="{491D3B20-E680-450C-BB95-D7E8FA3E744A}" srcOrd="0" destOrd="0" presId="urn:microsoft.com/office/officeart/2005/8/layout/process1"/>
    <dgm:cxn modelId="{E4F302E3-A2FF-43F1-99BC-2B16223125D0}" srcId="{FD0A6DF7-0C5B-4A5A-8A41-72B854C50B8F}" destId="{E1BC3725-6005-49F6-9868-956B960F0C6E}" srcOrd="0" destOrd="0" parTransId="{1040CE81-7C7E-4685-AE23-888F8AFEA091}" sibTransId="{F5ED2882-3A75-4500-9194-3F0E600DC47F}"/>
    <dgm:cxn modelId="{659A9246-F43A-4EDF-A23C-E582B79128C0}" type="presOf" srcId="{E1BC3725-6005-49F6-9868-956B960F0C6E}" destId="{0688E85A-9C35-4652-91F2-CDF51993F143}" srcOrd="0" destOrd="0" presId="urn:microsoft.com/office/officeart/2005/8/layout/process1"/>
    <dgm:cxn modelId="{4DED79AA-D6D4-41C9-A39F-D7B443298AF1}" type="presParOf" srcId="{F478985D-BC1F-4CDD-8AF5-6B428E544C05}" destId="{0688E85A-9C35-4652-91F2-CDF51993F143}" srcOrd="0" destOrd="0" presId="urn:microsoft.com/office/officeart/2005/8/layout/process1"/>
    <dgm:cxn modelId="{56436D27-7022-4920-AB1E-64FF97C9295C}" type="presParOf" srcId="{F478985D-BC1F-4CDD-8AF5-6B428E544C05}" destId="{A4C8C108-8CA1-40AC-8FAE-7ECBE0477FBA}" srcOrd="1" destOrd="0" presId="urn:microsoft.com/office/officeart/2005/8/layout/process1"/>
    <dgm:cxn modelId="{1ECDEF9F-BF44-45D3-84F4-F1E297B2FEBE}" type="presParOf" srcId="{A4C8C108-8CA1-40AC-8FAE-7ECBE0477FBA}" destId="{64CD1DCE-A8FD-4B0E-902A-4DB01DBC3A5E}" srcOrd="0" destOrd="0" presId="urn:microsoft.com/office/officeart/2005/8/layout/process1"/>
    <dgm:cxn modelId="{80C475DB-9AB0-4FA1-9422-C8D6D74FF0E6}" type="presParOf" srcId="{F478985D-BC1F-4CDD-8AF5-6B428E544C05}" destId="{491D3B20-E680-450C-BB95-D7E8FA3E744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0A6DF7-0C5B-4A5A-8A41-72B854C50B8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BC3725-6005-49F6-9868-956B960F0C6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cs-CZ" sz="2000" b="1" dirty="0" smtClean="0"/>
            <a:t>Rekreační provoz</a:t>
          </a:r>
          <a:endParaRPr lang="en-US" sz="2000" dirty="0"/>
        </a:p>
      </dgm:t>
    </dgm:pt>
    <dgm:pt modelId="{1040CE81-7C7E-4685-AE23-888F8AFEA091}" type="parTrans" cxnId="{E4F302E3-A2FF-43F1-99BC-2B16223125D0}">
      <dgm:prSet/>
      <dgm:spPr/>
      <dgm:t>
        <a:bodyPr/>
        <a:lstStyle/>
        <a:p>
          <a:endParaRPr lang="en-US"/>
        </a:p>
      </dgm:t>
    </dgm:pt>
    <dgm:pt modelId="{F5ED2882-3A75-4500-9194-3F0E600DC47F}" type="sibTrans" cxnId="{E4F302E3-A2FF-43F1-99BC-2B16223125D0}">
      <dgm:prSet/>
      <dgm:spPr/>
      <dgm:t>
        <a:bodyPr/>
        <a:lstStyle/>
        <a:p>
          <a:endParaRPr lang="en-US"/>
        </a:p>
      </dgm:t>
    </dgm:pt>
    <dgm:pt modelId="{4C0861DA-D718-43BA-9A37-2CCAB0602ACA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cs-CZ" sz="1500" b="1" dirty="0" smtClean="0"/>
            <a:t>Způsob prodloužení biologické funkce ČOV</a:t>
          </a:r>
          <a:endParaRPr lang="en-US" sz="1500" dirty="0"/>
        </a:p>
      </dgm:t>
    </dgm:pt>
    <dgm:pt modelId="{1FEAB14E-82AA-427B-9C61-EDFC28ED0366}" type="parTrans" cxnId="{3CDA5C29-D513-4CC7-8E44-88E393FF30C4}">
      <dgm:prSet/>
      <dgm:spPr/>
      <dgm:t>
        <a:bodyPr/>
        <a:lstStyle/>
        <a:p>
          <a:endParaRPr lang="en-US"/>
        </a:p>
      </dgm:t>
    </dgm:pt>
    <dgm:pt modelId="{3DD0A1E9-0398-43B4-AE5E-A9A9A6D121AA}" type="sibTrans" cxnId="{3CDA5C29-D513-4CC7-8E44-88E393FF30C4}">
      <dgm:prSet/>
      <dgm:spPr/>
      <dgm:t>
        <a:bodyPr/>
        <a:lstStyle/>
        <a:p>
          <a:endParaRPr lang="en-US"/>
        </a:p>
      </dgm:t>
    </dgm:pt>
    <dgm:pt modelId="{F478985D-BC1F-4CDD-8AF5-6B428E544C05}" type="pres">
      <dgm:prSet presAssocID="{FD0A6DF7-0C5B-4A5A-8A41-72B854C50B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88E85A-9C35-4652-91F2-CDF51993F143}" type="pres">
      <dgm:prSet presAssocID="{E1BC3725-6005-49F6-9868-956B960F0C6E}" presName="node" presStyleLbl="node1" presStyleIdx="0" presStyleCnt="2" custLinFactNeighborX="29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8C108-8CA1-40AC-8FAE-7ECBE0477FBA}" type="pres">
      <dgm:prSet presAssocID="{F5ED2882-3A75-4500-9194-3F0E600DC47F}" presName="sibTrans" presStyleLbl="sibTrans2D1" presStyleIdx="0" presStyleCnt="1" custScaleX="122435"/>
      <dgm:spPr/>
      <dgm:t>
        <a:bodyPr/>
        <a:lstStyle/>
        <a:p>
          <a:endParaRPr lang="en-US"/>
        </a:p>
      </dgm:t>
    </dgm:pt>
    <dgm:pt modelId="{64CD1DCE-A8FD-4B0E-902A-4DB01DBC3A5E}" type="pres">
      <dgm:prSet presAssocID="{F5ED2882-3A75-4500-9194-3F0E600DC47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491D3B20-E680-450C-BB95-D7E8FA3E744A}" type="pres">
      <dgm:prSet presAssocID="{4C0861DA-D718-43BA-9A37-2CCAB0602AC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47ADA9-4FE4-46D7-989C-EE45A8D5F6F0}" type="presOf" srcId="{FD0A6DF7-0C5B-4A5A-8A41-72B854C50B8F}" destId="{F478985D-BC1F-4CDD-8AF5-6B428E544C05}" srcOrd="0" destOrd="0" presId="urn:microsoft.com/office/officeart/2005/8/layout/process1"/>
    <dgm:cxn modelId="{DE0606D7-B2B9-445D-9C2F-41AC383A9B85}" type="presOf" srcId="{4C0861DA-D718-43BA-9A37-2CCAB0602ACA}" destId="{491D3B20-E680-450C-BB95-D7E8FA3E744A}" srcOrd="0" destOrd="0" presId="urn:microsoft.com/office/officeart/2005/8/layout/process1"/>
    <dgm:cxn modelId="{B8211FA5-DAFC-41D2-AE29-042859728575}" type="presOf" srcId="{F5ED2882-3A75-4500-9194-3F0E600DC47F}" destId="{A4C8C108-8CA1-40AC-8FAE-7ECBE0477FBA}" srcOrd="0" destOrd="0" presId="urn:microsoft.com/office/officeart/2005/8/layout/process1"/>
    <dgm:cxn modelId="{68C40B8D-1C4A-4341-85C3-562A439CC67D}" type="presOf" srcId="{F5ED2882-3A75-4500-9194-3F0E600DC47F}" destId="{64CD1DCE-A8FD-4B0E-902A-4DB01DBC3A5E}" srcOrd="1" destOrd="0" presId="urn:microsoft.com/office/officeart/2005/8/layout/process1"/>
    <dgm:cxn modelId="{261D709E-0669-4A6F-BEFF-23184623B353}" type="presOf" srcId="{E1BC3725-6005-49F6-9868-956B960F0C6E}" destId="{0688E85A-9C35-4652-91F2-CDF51993F143}" srcOrd="0" destOrd="0" presId="urn:microsoft.com/office/officeart/2005/8/layout/process1"/>
    <dgm:cxn modelId="{3CDA5C29-D513-4CC7-8E44-88E393FF30C4}" srcId="{FD0A6DF7-0C5B-4A5A-8A41-72B854C50B8F}" destId="{4C0861DA-D718-43BA-9A37-2CCAB0602ACA}" srcOrd="1" destOrd="0" parTransId="{1FEAB14E-82AA-427B-9C61-EDFC28ED0366}" sibTransId="{3DD0A1E9-0398-43B4-AE5E-A9A9A6D121AA}"/>
    <dgm:cxn modelId="{E4F302E3-A2FF-43F1-99BC-2B16223125D0}" srcId="{FD0A6DF7-0C5B-4A5A-8A41-72B854C50B8F}" destId="{E1BC3725-6005-49F6-9868-956B960F0C6E}" srcOrd="0" destOrd="0" parTransId="{1040CE81-7C7E-4685-AE23-888F8AFEA091}" sibTransId="{F5ED2882-3A75-4500-9194-3F0E600DC47F}"/>
    <dgm:cxn modelId="{48DAB125-58A5-47F5-8CE6-FBA7B4D35734}" type="presParOf" srcId="{F478985D-BC1F-4CDD-8AF5-6B428E544C05}" destId="{0688E85A-9C35-4652-91F2-CDF51993F143}" srcOrd="0" destOrd="0" presId="urn:microsoft.com/office/officeart/2005/8/layout/process1"/>
    <dgm:cxn modelId="{2109BBAD-8542-4581-A4F2-3AD3CA9380B1}" type="presParOf" srcId="{F478985D-BC1F-4CDD-8AF5-6B428E544C05}" destId="{A4C8C108-8CA1-40AC-8FAE-7ECBE0477FBA}" srcOrd="1" destOrd="0" presId="urn:microsoft.com/office/officeart/2005/8/layout/process1"/>
    <dgm:cxn modelId="{55F75AF3-9234-4A26-8F68-8BCCF62F437C}" type="presParOf" srcId="{A4C8C108-8CA1-40AC-8FAE-7ECBE0477FBA}" destId="{64CD1DCE-A8FD-4B0E-902A-4DB01DBC3A5E}" srcOrd="0" destOrd="0" presId="urn:microsoft.com/office/officeart/2005/8/layout/process1"/>
    <dgm:cxn modelId="{CE26DFBA-6866-42AC-9901-8E92C29C7B06}" type="presParOf" srcId="{F478985D-BC1F-4CDD-8AF5-6B428E544C05}" destId="{491D3B20-E680-450C-BB95-D7E8FA3E744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0A6DF7-0C5B-4A5A-8A41-72B854C50B8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BC3725-6005-49F6-9868-956B960F0C6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cs-CZ" sz="2000" b="1" dirty="0" smtClean="0"/>
            <a:t>Dekantér</a:t>
          </a:r>
          <a:endParaRPr lang="en-US" sz="2000" dirty="0"/>
        </a:p>
      </dgm:t>
    </dgm:pt>
    <dgm:pt modelId="{1040CE81-7C7E-4685-AE23-888F8AFEA091}" type="parTrans" cxnId="{E4F302E3-A2FF-43F1-99BC-2B16223125D0}">
      <dgm:prSet/>
      <dgm:spPr/>
      <dgm:t>
        <a:bodyPr/>
        <a:lstStyle/>
        <a:p>
          <a:endParaRPr lang="en-US"/>
        </a:p>
      </dgm:t>
    </dgm:pt>
    <dgm:pt modelId="{F5ED2882-3A75-4500-9194-3F0E600DC47F}" type="sibTrans" cxnId="{E4F302E3-A2FF-43F1-99BC-2B16223125D0}">
      <dgm:prSet/>
      <dgm:spPr/>
      <dgm:t>
        <a:bodyPr/>
        <a:lstStyle/>
        <a:p>
          <a:endParaRPr lang="en-US"/>
        </a:p>
      </dgm:t>
    </dgm:pt>
    <dgm:pt modelId="{4C0861DA-D718-43BA-9A37-2CCAB0602ACA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cs-CZ" b="1" dirty="0" smtClean="0"/>
            <a:t>Zařízení k odčerpání vyčištěné vody z reaktoru</a:t>
          </a:r>
          <a:endParaRPr lang="en-US" dirty="0"/>
        </a:p>
      </dgm:t>
    </dgm:pt>
    <dgm:pt modelId="{1FEAB14E-82AA-427B-9C61-EDFC28ED0366}" type="parTrans" cxnId="{3CDA5C29-D513-4CC7-8E44-88E393FF30C4}">
      <dgm:prSet/>
      <dgm:spPr/>
      <dgm:t>
        <a:bodyPr/>
        <a:lstStyle/>
        <a:p>
          <a:endParaRPr lang="en-US"/>
        </a:p>
      </dgm:t>
    </dgm:pt>
    <dgm:pt modelId="{3DD0A1E9-0398-43B4-AE5E-A9A9A6D121AA}" type="sibTrans" cxnId="{3CDA5C29-D513-4CC7-8E44-88E393FF30C4}">
      <dgm:prSet/>
      <dgm:spPr/>
      <dgm:t>
        <a:bodyPr/>
        <a:lstStyle/>
        <a:p>
          <a:endParaRPr lang="en-US"/>
        </a:p>
      </dgm:t>
    </dgm:pt>
    <dgm:pt modelId="{F478985D-BC1F-4CDD-8AF5-6B428E544C05}" type="pres">
      <dgm:prSet presAssocID="{FD0A6DF7-0C5B-4A5A-8A41-72B854C50B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88E85A-9C35-4652-91F2-CDF51993F143}" type="pres">
      <dgm:prSet presAssocID="{E1BC3725-6005-49F6-9868-956B960F0C6E}" presName="node" presStyleLbl="node1" presStyleIdx="0" presStyleCnt="2" custLinFactY="-178389" custLinFactNeighborX="24893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8C108-8CA1-40AC-8FAE-7ECBE0477FBA}" type="pres">
      <dgm:prSet presAssocID="{F5ED2882-3A75-4500-9194-3F0E600DC47F}" presName="sibTrans" presStyleLbl="sibTrans2D1" presStyleIdx="0" presStyleCnt="1" custScaleX="122435"/>
      <dgm:spPr/>
      <dgm:t>
        <a:bodyPr/>
        <a:lstStyle/>
        <a:p>
          <a:endParaRPr lang="en-US"/>
        </a:p>
      </dgm:t>
    </dgm:pt>
    <dgm:pt modelId="{64CD1DCE-A8FD-4B0E-902A-4DB01DBC3A5E}" type="pres">
      <dgm:prSet presAssocID="{F5ED2882-3A75-4500-9194-3F0E600DC47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491D3B20-E680-450C-BB95-D7E8FA3E744A}" type="pres">
      <dgm:prSet presAssocID="{4C0861DA-D718-43BA-9A37-2CCAB0602AC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45046B-75D6-41C2-80C1-227287AE0F99}" type="presOf" srcId="{FD0A6DF7-0C5B-4A5A-8A41-72B854C50B8F}" destId="{F478985D-BC1F-4CDD-8AF5-6B428E544C05}" srcOrd="0" destOrd="0" presId="urn:microsoft.com/office/officeart/2005/8/layout/process1"/>
    <dgm:cxn modelId="{B3C894C2-6B63-4BE7-A26D-781C97690AA2}" type="presOf" srcId="{E1BC3725-6005-49F6-9868-956B960F0C6E}" destId="{0688E85A-9C35-4652-91F2-CDF51993F143}" srcOrd="0" destOrd="0" presId="urn:microsoft.com/office/officeart/2005/8/layout/process1"/>
    <dgm:cxn modelId="{70BE375F-C901-4903-B5DE-DED68D8C48FE}" type="presOf" srcId="{4C0861DA-D718-43BA-9A37-2CCAB0602ACA}" destId="{491D3B20-E680-450C-BB95-D7E8FA3E744A}" srcOrd="0" destOrd="0" presId="urn:microsoft.com/office/officeart/2005/8/layout/process1"/>
    <dgm:cxn modelId="{35D8CC5B-8FF1-4EBA-B5F2-4C19B79EEE72}" type="presOf" srcId="{F5ED2882-3A75-4500-9194-3F0E600DC47F}" destId="{A4C8C108-8CA1-40AC-8FAE-7ECBE0477FBA}" srcOrd="0" destOrd="0" presId="urn:microsoft.com/office/officeart/2005/8/layout/process1"/>
    <dgm:cxn modelId="{3CDA5C29-D513-4CC7-8E44-88E393FF30C4}" srcId="{FD0A6DF7-0C5B-4A5A-8A41-72B854C50B8F}" destId="{4C0861DA-D718-43BA-9A37-2CCAB0602ACA}" srcOrd="1" destOrd="0" parTransId="{1FEAB14E-82AA-427B-9C61-EDFC28ED0366}" sibTransId="{3DD0A1E9-0398-43B4-AE5E-A9A9A6D121AA}"/>
    <dgm:cxn modelId="{86A63FEC-8A00-4CAB-8AEA-87E4A80C8919}" type="presOf" srcId="{F5ED2882-3A75-4500-9194-3F0E600DC47F}" destId="{64CD1DCE-A8FD-4B0E-902A-4DB01DBC3A5E}" srcOrd="1" destOrd="0" presId="urn:microsoft.com/office/officeart/2005/8/layout/process1"/>
    <dgm:cxn modelId="{E4F302E3-A2FF-43F1-99BC-2B16223125D0}" srcId="{FD0A6DF7-0C5B-4A5A-8A41-72B854C50B8F}" destId="{E1BC3725-6005-49F6-9868-956B960F0C6E}" srcOrd="0" destOrd="0" parTransId="{1040CE81-7C7E-4685-AE23-888F8AFEA091}" sibTransId="{F5ED2882-3A75-4500-9194-3F0E600DC47F}"/>
    <dgm:cxn modelId="{D500D5F1-E7A4-4A3C-B134-6B0F8BB95FF1}" type="presParOf" srcId="{F478985D-BC1F-4CDD-8AF5-6B428E544C05}" destId="{0688E85A-9C35-4652-91F2-CDF51993F143}" srcOrd="0" destOrd="0" presId="urn:microsoft.com/office/officeart/2005/8/layout/process1"/>
    <dgm:cxn modelId="{7B4623B3-269E-4C09-AEBF-B560D61F28EF}" type="presParOf" srcId="{F478985D-BC1F-4CDD-8AF5-6B428E544C05}" destId="{A4C8C108-8CA1-40AC-8FAE-7ECBE0477FBA}" srcOrd="1" destOrd="0" presId="urn:microsoft.com/office/officeart/2005/8/layout/process1"/>
    <dgm:cxn modelId="{9125BFAE-9806-404A-A0AD-7FEC423C1956}" type="presParOf" srcId="{A4C8C108-8CA1-40AC-8FAE-7ECBE0477FBA}" destId="{64CD1DCE-A8FD-4B0E-902A-4DB01DBC3A5E}" srcOrd="0" destOrd="0" presId="urn:microsoft.com/office/officeart/2005/8/layout/process1"/>
    <dgm:cxn modelId="{4EBD6858-AF00-44FA-A0B4-F54752455C55}" type="presParOf" srcId="{F478985D-BC1F-4CDD-8AF5-6B428E544C05}" destId="{491D3B20-E680-450C-BB95-D7E8FA3E744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8E85A-9C35-4652-91F2-CDF51993F143}">
      <dsp:nvSpPr>
        <dsp:cNvPr id="0" name=""/>
        <dsp:cNvSpPr/>
      </dsp:nvSpPr>
      <dsp:spPr>
        <a:xfrm>
          <a:off x="183988" y="0"/>
          <a:ext cx="2249370" cy="6480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Řízení ČOV</a:t>
          </a:r>
          <a:endParaRPr lang="en-US" sz="2000" kern="1200" dirty="0"/>
        </a:p>
      </dsp:txBody>
      <dsp:txXfrm>
        <a:off x="202969" y="18981"/>
        <a:ext cx="2211408" cy="610109"/>
      </dsp:txXfrm>
    </dsp:sp>
    <dsp:sp modelId="{A4C8C108-8CA1-40AC-8FAE-7ECBE0477FBA}">
      <dsp:nvSpPr>
        <dsp:cNvPr id="0" name=""/>
        <dsp:cNvSpPr/>
      </dsp:nvSpPr>
      <dsp:spPr>
        <a:xfrm>
          <a:off x="2569946" y="45113"/>
          <a:ext cx="465145" cy="557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569946" y="156682"/>
        <a:ext cx="325602" cy="334706"/>
      </dsp:txXfrm>
    </dsp:sp>
    <dsp:sp modelId="{491D3B20-E680-450C-BB95-D7E8FA3E744A}">
      <dsp:nvSpPr>
        <dsp:cNvPr id="0" name=""/>
        <dsp:cNvSpPr/>
      </dsp:nvSpPr>
      <dsp:spPr>
        <a:xfrm>
          <a:off x="3150174" y="0"/>
          <a:ext cx="2249370" cy="6480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Způsob čištění odpadních vod s řízenou denitrifikací</a:t>
          </a:r>
          <a:endParaRPr lang="en-US" sz="1500" kern="1200" dirty="0"/>
        </a:p>
      </dsp:txBody>
      <dsp:txXfrm>
        <a:off x="3169155" y="18981"/>
        <a:ext cx="2211408" cy="610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8E85A-9C35-4652-91F2-CDF51993F143}">
      <dsp:nvSpPr>
        <dsp:cNvPr id="0" name=""/>
        <dsp:cNvSpPr/>
      </dsp:nvSpPr>
      <dsp:spPr>
        <a:xfrm>
          <a:off x="183988" y="0"/>
          <a:ext cx="2249370" cy="6480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Konstrukce</a:t>
          </a:r>
          <a:endParaRPr lang="en-US" sz="2000" kern="1200" dirty="0"/>
        </a:p>
      </dsp:txBody>
      <dsp:txXfrm>
        <a:off x="202969" y="18981"/>
        <a:ext cx="2211408" cy="610109"/>
      </dsp:txXfrm>
    </dsp:sp>
    <dsp:sp modelId="{A4C8C108-8CA1-40AC-8FAE-7ECBE0477FBA}">
      <dsp:nvSpPr>
        <dsp:cNvPr id="0" name=""/>
        <dsp:cNvSpPr/>
      </dsp:nvSpPr>
      <dsp:spPr>
        <a:xfrm>
          <a:off x="2569946" y="45113"/>
          <a:ext cx="465145" cy="557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569946" y="156682"/>
        <a:ext cx="325602" cy="334706"/>
      </dsp:txXfrm>
    </dsp:sp>
    <dsp:sp modelId="{491D3B20-E680-450C-BB95-D7E8FA3E744A}">
      <dsp:nvSpPr>
        <dsp:cNvPr id="0" name=""/>
        <dsp:cNvSpPr/>
      </dsp:nvSpPr>
      <dsp:spPr>
        <a:xfrm>
          <a:off x="3150174" y="0"/>
          <a:ext cx="2249370" cy="6480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Ocel-plastová konstrukce s antikorozní ochranou</a:t>
          </a:r>
          <a:endParaRPr lang="en-US" sz="1500" kern="1200" dirty="0"/>
        </a:p>
      </dsp:txBody>
      <dsp:txXfrm>
        <a:off x="3169155" y="18981"/>
        <a:ext cx="2211408" cy="610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8E85A-9C35-4652-91F2-CDF51993F143}">
      <dsp:nvSpPr>
        <dsp:cNvPr id="0" name=""/>
        <dsp:cNvSpPr/>
      </dsp:nvSpPr>
      <dsp:spPr>
        <a:xfrm>
          <a:off x="183988" y="0"/>
          <a:ext cx="2249370" cy="6480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Pískový filtr</a:t>
          </a:r>
          <a:endParaRPr lang="en-US" sz="2000" kern="1200" dirty="0"/>
        </a:p>
      </dsp:txBody>
      <dsp:txXfrm>
        <a:off x="202969" y="18981"/>
        <a:ext cx="2211408" cy="610109"/>
      </dsp:txXfrm>
    </dsp:sp>
    <dsp:sp modelId="{A4C8C108-8CA1-40AC-8FAE-7ECBE0477FBA}">
      <dsp:nvSpPr>
        <dsp:cNvPr id="0" name=""/>
        <dsp:cNvSpPr/>
      </dsp:nvSpPr>
      <dsp:spPr>
        <a:xfrm>
          <a:off x="2569946" y="45113"/>
          <a:ext cx="465145" cy="557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569946" y="156682"/>
        <a:ext cx="325602" cy="334706"/>
      </dsp:txXfrm>
    </dsp:sp>
    <dsp:sp modelId="{491D3B20-E680-450C-BB95-D7E8FA3E744A}">
      <dsp:nvSpPr>
        <dsp:cNvPr id="0" name=""/>
        <dsp:cNvSpPr/>
      </dsp:nvSpPr>
      <dsp:spPr>
        <a:xfrm>
          <a:off x="3150174" y="0"/>
          <a:ext cx="2249370" cy="6480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Způsob čištění filtrační nádrže pískového filtru</a:t>
          </a:r>
          <a:endParaRPr lang="en-US" sz="1500" kern="1200" dirty="0"/>
        </a:p>
      </dsp:txBody>
      <dsp:txXfrm>
        <a:off x="3169155" y="18981"/>
        <a:ext cx="2211408" cy="6101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8E85A-9C35-4652-91F2-CDF51993F143}">
      <dsp:nvSpPr>
        <dsp:cNvPr id="0" name=""/>
        <dsp:cNvSpPr/>
      </dsp:nvSpPr>
      <dsp:spPr>
        <a:xfrm>
          <a:off x="216021" y="0"/>
          <a:ext cx="2249370" cy="6480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Rekreační provoz</a:t>
          </a:r>
          <a:endParaRPr lang="en-US" sz="2000" kern="1200" dirty="0"/>
        </a:p>
      </dsp:txBody>
      <dsp:txXfrm>
        <a:off x="235002" y="18981"/>
        <a:ext cx="2211408" cy="610109"/>
      </dsp:txXfrm>
    </dsp:sp>
    <dsp:sp modelId="{A4C8C108-8CA1-40AC-8FAE-7ECBE0477FBA}">
      <dsp:nvSpPr>
        <dsp:cNvPr id="0" name=""/>
        <dsp:cNvSpPr/>
      </dsp:nvSpPr>
      <dsp:spPr>
        <a:xfrm>
          <a:off x="2595875" y="45113"/>
          <a:ext cx="444358" cy="557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595875" y="156682"/>
        <a:ext cx="311051" cy="334706"/>
      </dsp:txXfrm>
    </dsp:sp>
    <dsp:sp modelId="{491D3B20-E680-450C-BB95-D7E8FA3E744A}">
      <dsp:nvSpPr>
        <dsp:cNvPr id="0" name=""/>
        <dsp:cNvSpPr/>
      </dsp:nvSpPr>
      <dsp:spPr>
        <a:xfrm>
          <a:off x="3150174" y="0"/>
          <a:ext cx="2249370" cy="6480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Způsob prodloužení biologické funkce ČOV</a:t>
          </a:r>
          <a:endParaRPr lang="en-US" sz="1500" kern="1200" dirty="0"/>
        </a:p>
      </dsp:txBody>
      <dsp:txXfrm>
        <a:off x="3169155" y="18981"/>
        <a:ext cx="2211408" cy="6101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8E85A-9C35-4652-91F2-CDF51993F143}">
      <dsp:nvSpPr>
        <dsp:cNvPr id="0" name=""/>
        <dsp:cNvSpPr/>
      </dsp:nvSpPr>
      <dsp:spPr>
        <a:xfrm>
          <a:off x="183988" y="0"/>
          <a:ext cx="2249370" cy="6480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Dekantér</a:t>
          </a:r>
          <a:endParaRPr lang="en-US" sz="2000" kern="1200" dirty="0"/>
        </a:p>
      </dsp:txBody>
      <dsp:txXfrm>
        <a:off x="202969" y="18981"/>
        <a:ext cx="2211408" cy="610109"/>
      </dsp:txXfrm>
    </dsp:sp>
    <dsp:sp modelId="{A4C8C108-8CA1-40AC-8FAE-7ECBE0477FBA}">
      <dsp:nvSpPr>
        <dsp:cNvPr id="0" name=""/>
        <dsp:cNvSpPr/>
      </dsp:nvSpPr>
      <dsp:spPr>
        <a:xfrm>
          <a:off x="2569946" y="45113"/>
          <a:ext cx="465145" cy="557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569946" y="156682"/>
        <a:ext cx="325602" cy="334706"/>
      </dsp:txXfrm>
    </dsp:sp>
    <dsp:sp modelId="{491D3B20-E680-450C-BB95-D7E8FA3E744A}">
      <dsp:nvSpPr>
        <dsp:cNvPr id="0" name=""/>
        <dsp:cNvSpPr/>
      </dsp:nvSpPr>
      <dsp:spPr>
        <a:xfrm>
          <a:off x="3150174" y="0"/>
          <a:ext cx="2249370" cy="6480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Zařízení k odčerpání vyčištěné vody z reaktoru</a:t>
          </a:r>
          <a:endParaRPr lang="en-US" sz="1500" kern="1200" dirty="0"/>
        </a:p>
      </dsp:txBody>
      <dsp:txXfrm>
        <a:off x="3169155" y="18981"/>
        <a:ext cx="2211408" cy="610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E8D49-65EC-4342-8345-B8522AAFF98C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B6067-BDA4-4C79-9915-BC08477B17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2547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9BBE5-7E1C-4EF2-A625-320E9C552481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9BBE5-7E1C-4EF2-A625-320E9C552481}" type="slidenum">
              <a:rPr lang="cs-CZ" smtClean="0"/>
              <a:pPr/>
              <a:t>10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9BBE5-7E1C-4EF2-A625-320E9C552481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9BBE5-7E1C-4EF2-A625-320E9C552481}" type="slidenum">
              <a:rPr lang="cs-CZ" smtClean="0"/>
              <a:pPr/>
              <a:t>3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9BBE5-7E1C-4EF2-A625-320E9C552481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9BBE5-7E1C-4EF2-A625-320E9C552481}" type="slidenum">
              <a:rPr lang="cs-CZ" smtClean="0"/>
              <a:pPr/>
              <a:t>5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9BBE5-7E1C-4EF2-A625-320E9C552481}" type="slidenum">
              <a:rPr lang="cs-CZ" smtClean="0"/>
              <a:pPr/>
              <a:t>6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9BBE5-7E1C-4EF2-A625-320E9C552481}" type="slidenum">
              <a:rPr lang="cs-CZ" smtClean="0"/>
              <a:pPr/>
              <a:t>7</a:t>
            </a:fld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9BBE5-7E1C-4EF2-A625-320E9C552481}" type="slidenum">
              <a:rPr lang="cs-CZ" smtClean="0"/>
              <a:pPr/>
              <a:t>8</a:t>
            </a:fld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9BBE5-7E1C-4EF2-A625-320E9C552481}" type="slidenum">
              <a:rPr lang="cs-CZ" smtClean="0"/>
              <a:pPr/>
              <a:t>9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E77A-869A-47F9-A1E3-C7340B0B6E45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5AB9-37E2-4A2D-9FED-DB8C7318C8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03208087"/>
      </p:ext>
    </p:extLst>
  </p:cSld>
  <p:clrMapOvr>
    <a:masterClrMapping/>
  </p:clrMapOvr>
  <p:transition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E77A-869A-47F9-A1E3-C7340B0B6E45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5AB9-37E2-4A2D-9FED-DB8C7318C8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82612439"/>
      </p:ext>
    </p:extLst>
  </p:cSld>
  <p:clrMapOvr>
    <a:masterClrMapping/>
  </p:clrMapOvr>
  <p:transition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E77A-869A-47F9-A1E3-C7340B0B6E45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5AB9-37E2-4A2D-9FED-DB8C7318C8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66622234"/>
      </p:ext>
    </p:extLst>
  </p:cSld>
  <p:clrMapOvr>
    <a:masterClrMapping/>
  </p:clrMapOvr>
  <p:transition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E77A-869A-47F9-A1E3-C7340B0B6E45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5AB9-37E2-4A2D-9FED-DB8C7318C8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98159964"/>
      </p:ext>
    </p:extLst>
  </p:cSld>
  <p:clrMapOvr>
    <a:masterClrMapping/>
  </p:clrMapOvr>
  <p:transition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E77A-869A-47F9-A1E3-C7340B0B6E45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5AB9-37E2-4A2D-9FED-DB8C7318C8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1456125"/>
      </p:ext>
    </p:extLst>
  </p:cSld>
  <p:clrMapOvr>
    <a:masterClrMapping/>
  </p:clrMapOvr>
  <p:transition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E77A-869A-47F9-A1E3-C7340B0B6E45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5AB9-37E2-4A2D-9FED-DB8C7318C8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92528685"/>
      </p:ext>
    </p:extLst>
  </p:cSld>
  <p:clrMapOvr>
    <a:masterClrMapping/>
  </p:clrMapOvr>
  <p:transition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E77A-869A-47F9-A1E3-C7340B0B6E45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5AB9-37E2-4A2D-9FED-DB8C7318C8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36914823"/>
      </p:ext>
    </p:extLst>
  </p:cSld>
  <p:clrMapOvr>
    <a:masterClrMapping/>
  </p:clrMapOvr>
  <p:transition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E77A-869A-47F9-A1E3-C7340B0B6E45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5AB9-37E2-4A2D-9FED-DB8C7318C8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04784403"/>
      </p:ext>
    </p:extLst>
  </p:cSld>
  <p:clrMapOvr>
    <a:masterClrMapping/>
  </p:clrMapOvr>
  <p:transition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E77A-869A-47F9-A1E3-C7340B0B6E45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5AB9-37E2-4A2D-9FED-DB8C7318C8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43608425"/>
      </p:ext>
    </p:extLst>
  </p:cSld>
  <p:clrMapOvr>
    <a:masterClrMapping/>
  </p:clrMapOvr>
  <p:transition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E77A-869A-47F9-A1E3-C7340B0B6E45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5AB9-37E2-4A2D-9FED-DB8C7318C8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56051574"/>
      </p:ext>
    </p:extLst>
  </p:cSld>
  <p:clrMapOvr>
    <a:masterClrMapping/>
  </p:clrMapOvr>
  <p:transition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E77A-869A-47F9-A1E3-C7340B0B6E45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5AB9-37E2-4A2D-9FED-DB8C7318C8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42929988"/>
      </p:ext>
    </p:extLst>
  </p:cSld>
  <p:clrMapOvr>
    <a:masterClrMapping/>
  </p:clrMapOvr>
  <p:transition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7E77A-869A-47F9-A1E3-C7340B0B6E45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45AB9-37E2-4A2D-9FED-DB8C7318C8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5383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Data" Target="../diagrams/data3.xml"/><Relationship Id="rId18" Type="http://schemas.openxmlformats.org/officeDocument/2006/relationships/diagramLayout" Target="../diagrams/layout4.xml"/><Relationship Id="rId3" Type="http://schemas.openxmlformats.org/officeDocument/2006/relationships/image" Target="../media/image4.jpeg"/><Relationship Id="rId21" Type="http://schemas.openxmlformats.org/officeDocument/2006/relationships/diagramData" Target="../diagrams/data5.xml"/><Relationship Id="rId7" Type="http://schemas.openxmlformats.org/officeDocument/2006/relationships/diagramQuickStyle" Target="../diagrams/quickStyle1.xml"/><Relationship Id="rId12" Type="http://schemas.openxmlformats.org/officeDocument/2006/relationships/diagramColors" Target="../diagrams/colors2.xml"/><Relationship Id="rId17" Type="http://schemas.openxmlformats.org/officeDocument/2006/relationships/diagramData" Target="../diagrams/data4.xml"/><Relationship Id="rId25" Type="http://schemas.openxmlformats.org/officeDocument/2006/relationships/image" Target="../media/image3.png"/><Relationship Id="rId33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20" Type="http://schemas.openxmlformats.org/officeDocument/2006/relationships/diagramColors" Target="../diagrams/colors4.xml"/><Relationship Id="rId29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QuickStyle" Target="../diagrams/quickStyle2.xml"/><Relationship Id="rId24" Type="http://schemas.openxmlformats.org/officeDocument/2006/relationships/diagramColors" Target="../diagrams/colors5.xml"/><Relationship Id="rId32" Type="http://schemas.microsoft.com/office/2007/relationships/diagramDrawing" Target="../diagrams/drawing1.xml"/><Relationship Id="rId5" Type="http://schemas.openxmlformats.org/officeDocument/2006/relationships/diagramData" Target="../diagrams/data1.xml"/><Relationship Id="rId15" Type="http://schemas.openxmlformats.org/officeDocument/2006/relationships/diagramQuickStyle" Target="../diagrams/quickStyle3.xml"/><Relationship Id="rId23" Type="http://schemas.openxmlformats.org/officeDocument/2006/relationships/diagramQuickStyle" Target="../diagrams/quickStyle5.xml"/><Relationship Id="rId10" Type="http://schemas.openxmlformats.org/officeDocument/2006/relationships/diagramLayout" Target="../diagrams/layout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3.xml"/><Relationship Id="rId4" Type="http://schemas.openxmlformats.org/officeDocument/2006/relationships/image" Target="../media/image8.png"/><Relationship Id="rId9" Type="http://schemas.openxmlformats.org/officeDocument/2006/relationships/diagramData" Target="../diagrams/data2.xml"/><Relationship Id="rId14" Type="http://schemas.openxmlformats.org/officeDocument/2006/relationships/diagramLayout" Target="../diagrams/layout3.xml"/><Relationship Id="rId22" Type="http://schemas.openxmlformats.org/officeDocument/2006/relationships/diagramLayout" Target="../diagrams/layout5.xml"/><Relationship Id="rId30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KARAT\Reklama\Foto\Ilustracni_foto\Fotobanka_ Shutterstock\shutterstock_94446727_zmensen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G:\Temp\3_Středa\topol_bi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0924" y="4941168"/>
            <a:ext cx="2699192" cy="1512167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1835696" y="714911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 smtClean="0">
                <a:solidFill>
                  <a:srgbClr val="00B0F0"/>
                </a:solidFill>
              </a:rPr>
              <a:t>TOPAS S</a:t>
            </a:r>
            <a:endParaRPr lang="cs-CZ" sz="8000" b="1" dirty="0">
              <a:solidFill>
                <a:srgbClr val="00B0F0"/>
              </a:solidFill>
            </a:endParaRPr>
          </a:p>
        </p:txBody>
      </p:sp>
      <p:pic>
        <p:nvPicPr>
          <p:cNvPr id="3" name="Picture 2" descr="G:\Marketing\Reklama\Prvky\Aby byla voda čistá mod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609725" cy="203835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958456" y="2038350"/>
            <a:ext cx="6911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cap="all" dirty="0" smtClean="0">
                <a:solidFill>
                  <a:srgbClr val="00B0F0"/>
                </a:solidFill>
              </a:rPr>
              <a:t>Domovní čistírna odpadních vod</a:t>
            </a:r>
            <a:endParaRPr lang="cs-CZ" sz="3200" b="1" cap="al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79415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KARAT\Reklama\Foto\Ilustracni_foto\Fotobanka_ Shutterstock\shutterstock_94446727_zmensen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3399" y="1916832"/>
            <a:ext cx="9144000" cy="494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G:\Temp\3_Středa\topol_bi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9161" y="3709888"/>
            <a:ext cx="2327255" cy="1303797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868144" y="5013176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TopolWater, s.r.o.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Nad </a:t>
            </a:r>
            <a:r>
              <a:rPr lang="cs-CZ" dirty="0" err="1" smtClean="0">
                <a:solidFill>
                  <a:schemeClr val="bg1"/>
                </a:solidFill>
              </a:rPr>
              <a:t>Rezkovcem</a:t>
            </a:r>
            <a:r>
              <a:rPr lang="cs-CZ" dirty="0" smtClean="0">
                <a:solidFill>
                  <a:schemeClr val="bg1"/>
                </a:solidFill>
              </a:rPr>
              <a:t> 1114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286 01 Čáslav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topas@topolwater.com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www.topolwater.com</a:t>
            </a:r>
          </a:p>
        </p:txBody>
      </p:sp>
      <p:pic>
        <p:nvPicPr>
          <p:cNvPr id="5" name="Picture 2" descr="G:\Marketing\Reklama\Prvky\Aby byla voda čistá mod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0"/>
            <a:ext cx="1609725" cy="2038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179415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63926" y="65826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cap="all" dirty="0" smtClean="0">
                <a:solidFill>
                  <a:srgbClr val="00B0F0"/>
                </a:solidFill>
              </a:rPr>
              <a:t>ČOV TOPAS </a:t>
            </a:r>
            <a:endParaRPr lang="cs-CZ" sz="4000" b="1" cap="all" dirty="0">
              <a:solidFill>
                <a:srgbClr val="00B0F0"/>
              </a:solidFill>
            </a:endParaRPr>
          </a:p>
        </p:txBody>
      </p:sp>
      <p:pic>
        <p:nvPicPr>
          <p:cNvPr id="6" name="Picture 4" descr="G:\Reklama\Logo\TopolWater\logo_modré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474" y="5373216"/>
            <a:ext cx="1670025" cy="93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963926" y="1553015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 smtClean="0">
                <a:solidFill>
                  <a:srgbClr val="0070C0"/>
                </a:solidFill>
              </a:rPr>
              <a:t>CE certifikace pro TOPAS 5 - 50 EO</a:t>
            </a:r>
            <a:endParaRPr lang="cs-CZ" sz="2000" b="1" cap="all" dirty="0">
              <a:solidFill>
                <a:srgbClr val="0070C0"/>
              </a:solidFill>
            </a:endParaRPr>
          </a:p>
        </p:txBody>
      </p:sp>
      <p:pic>
        <p:nvPicPr>
          <p:cNvPr id="7" name="Picture 2" descr="G:\Marketing\Reklama\Prvky\Aby byla voda čistá mo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09725" cy="2038350"/>
          </a:xfrm>
          <a:prstGeom prst="rect">
            <a:avLst/>
          </a:prstGeom>
          <a:noFill/>
        </p:spPr>
      </p:pic>
      <p:pic>
        <p:nvPicPr>
          <p:cNvPr id="1026" name="Picture 2" descr="\\KARAT\Reklama\Foto\Foto_topas\TOPAS_S\TOPAS_Plus_8\O52A1974pozadi1retus_we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9" t="5961" r="1815" b="8347"/>
          <a:stretch/>
        </p:blipFill>
        <p:spPr bwMode="auto">
          <a:xfrm>
            <a:off x="323528" y="2677868"/>
            <a:ext cx="2160240" cy="293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KARAT\Reklama\Foto\Foto_topas\TOPAS_S\TOPAS_S_5_kruh\TOPAS S 5_kru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45424"/>
            <a:ext cx="1440318" cy="208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KARAT\Reklama\Foto\Foto_topas\TOPAS_S\TOPAS_S_50\topol_O52A4805us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45424"/>
            <a:ext cx="3427914" cy="32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55576" y="56563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TOPAS Plus 8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252964" y="56563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TOPAS S 50</a:t>
            </a:r>
            <a:endParaRPr lang="en-US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040195" y="472291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TOPAS R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9295027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63926" y="65826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cap="all" dirty="0" smtClean="0">
                <a:solidFill>
                  <a:srgbClr val="00B0F0"/>
                </a:solidFill>
              </a:rPr>
              <a:t>Patentovaná technologie</a:t>
            </a:r>
            <a:endParaRPr lang="cs-CZ" sz="4000" b="1" cap="all" dirty="0">
              <a:solidFill>
                <a:srgbClr val="00B0F0"/>
              </a:solidFill>
            </a:endParaRPr>
          </a:p>
        </p:txBody>
      </p:sp>
      <p:pic>
        <p:nvPicPr>
          <p:cNvPr id="6" name="Picture 4" descr="G:\Reklama\Logo\TopolWater\logo_modré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743" y="5733256"/>
            <a:ext cx="1670025" cy="93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Patentová listina.pdf - Adobe Read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36" t="10402" r="30290" b="2176"/>
          <a:stretch/>
        </p:blipFill>
        <p:spPr>
          <a:xfrm>
            <a:off x="395536" y="2348880"/>
            <a:ext cx="2250919" cy="3168352"/>
          </a:xfrm>
          <a:prstGeom prst="rect">
            <a:avLst/>
          </a:prstGeom>
          <a:ln>
            <a:solidFill>
              <a:srgbClr val="92D050"/>
            </a:solidFill>
          </a:ln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xmlns="" val="1032091229"/>
              </p:ext>
            </p:extLst>
          </p:nvPr>
        </p:nvGraphicFramePr>
        <p:xfrm>
          <a:off x="2987824" y="2420889"/>
          <a:ext cx="5400600" cy="64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xmlns="" val="2786091773"/>
              </p:ext>
            </p:extLst>
          </p:nvPr>
        </p:nvGraphicFramePr>
        <p:xfrm>
          <a:off x="2951820" y="3356993"/>
          <a:ext cx="5400600" cy="64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xmlns="" val="4292304245"/>
              </p:ext>
            </p:extLst>
          </p:nvPr>
        </p:nvGraphicFramePr>
        <p:xfrm>
          <a:off x="2951820" y="4293097"/>
          <a:ext cx="5400600" cy="64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xmlns="" val="63102980"/>
              </p:ext>
            </p:extLst>
          </p:nvPr>
        </p:nvGraphicFramePr>
        <p:xfrm>
          <a:off x="2915816" y="5229201"/>
          <a:ext cx="5400600" cy="64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xmlns="" val="3480026128"/>
              </p:ext>
            </p:extLst>
          </p:nvPr>
        </p:nvGraphicFramePr>
        <p:xfrm>
          <a:off x="2987824" y="1556792"/>
          <a:ext cx="5400600" cy="64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pic>
        <p:nvPicPr>
          <p:cNvPr id="12" name="Picture 2" descr="G:\Marketing\Reklama\Prvky\Aby byla voda čistá mod.bmp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0" y="0"/>
            <a:ext cx="1609725" cy="2038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8294951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63926" y="65826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cap="all" dirty="0" smtClean="0">
                <a:solidFill>
                  <a:srgbClr val="00B0F0"/>
                </a:solidFill>
              </a:rPr>
              <a:t>Dekantér</a:t>
            </a:r>
            <a:endParaRPr lang="cs-CZ" sz="4000" b="1" cap="all" dirty="0">
              <a:solidFill>
                <a:srgbClr val="00B0F0"/>
              </a:solidFill>
            </a:endParaRPr>
          </a:p>
        </p:txBody>
      </p:sp>
      <p:pic>
        <p:nvPicPr>
          <p:cNvPr id="6" name="Picture 4" descr="G:\Reklama\Logo\TopolWater\logo_modré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474" y="5373216"/>
            <a:ext cx="1670025" cy="93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963926" y="1553015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>
                <a:solidFill>
                  <a:srgbClr val="0070C0"/>
                </a:solidFill>
              </a:rPr>
              <a:t>PCT </a:t>
            </a:r>
            <a:r>
              <a:rPr lang="cs-CZ" sz="2000" b="1" cap="all" dirty="0" smtClean="0">
                <a:solidFill>
                  <a:srgbClr val="0070C0"/>
                </a:solidFill>
              </a:rPr>
              <a:t>průzkum – PŘIHLÁŠKA EVROPSKÉHO PATENTU </a:t>
            </a:r>
            <a:endParaRPr lang="cs-CZ" sz="2000" b="1" cap="all" dirty="0">
              <a:solidFill>
                <a:srgbClr val="0070C0"/>
              </a:solidFill>
            </a:endParaRPr>
          </a:p>
        </p:txBody>
      </p:sp>
      <p:pic>
        <p:nvPicPr>
          <p:cNvPr id="7" name="Picture 2" descr="G:\Marketing\Reklama\Prvky\Aby byla voda čistá mo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09725" cy="2038350"/>
          </a:xfrm>
          <a:prstGeom prst="rect">
            <a:avLst/>
          </a:prstGeom>
          <a:noFill/>
        </p:spPr>
      </p:pic>
      <p:pic>
        <p:nvPicPr>
          <p:cNvPr id="1026" name="Picture 2" descr="G:\Marketing\Reklama\Rozpracované\Schemata\Topas\Dekanter\3_verze\Rameno dekantéru_3_CZ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35689"/>
            <a:ext cx="4104456" cy="417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601820" y="3998580"/>
            <a:ext cx="288032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Zabraňuje úniku biologické pěny do odtoku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08484341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63926" y="65826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cap="all" dirty="0" smtClean="0">
                <a:solidFill>
                  <a:srgbClr val="00B0F0"/>
                </a:solidFill>
              </a:rPr>
              <a:t>Automatizované ŘÍZENÍ</a:t>
            </a:r>
            <a:endParaRPr lang="cs-CZ" sz="4000" b="1" cap="all" dirty="0">
              <a:solidFill>
                <a:srgbClr val="00B0F0"/>
              </a:solidFill>
            </a:endParaRPr>
          </a:p>
        </p:txBody>
      </p:sp>
      <p:pic>
        <p:nvPicPr>
          <p:cNvPr id="6" name="Picture 4" descr="G:\Reklama\Logo\TopolWater\logo_modré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474" y="5373216"/>
            <a:ext cx="1670025" cy="93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963926" y="1553015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 smtClean="0">
                <a:solidFill>
                  <a:srgbClr val="0070C0"/>
                </a:solidFill>
              </a:rPr>
              <a:t>Řídicí jednotka OPTIMALIZUJE PROCES ČIŠTĚNÍ </a:t>
            </a:r>
            <a:endParaRPr lang="cs-CZ" sz="2000" b="1" cap="all" dirty="0">
              <a:solidFill>
                <a:srgbClr val="0070C0"/>
              </a:solidFill>
            </a:endParaRPr>
          </a:p>
        </p:txBody>
      </p:sp>
      <p:pic>
        <p:nvPicPr>
          <p:cNvPr id="1026" name="Picture 2" descr="\\KARAT\Reklama\Foto\Foto_topas\TOPAS_S\Bonnel\TOPAS_S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311" y="3145899"/>
            <a:ext cx="4047053" cy="258735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860032" y="2283837"/>
            <a:ext cx="3960483" cy="258532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Úspora elektrické </a:t>
            </a:r>
            <a:r>
              <a:rPr lang="cs-CZ" dirty="0"/>
              <a:t>e</a:t>
            </a:r>
            <a:r>
              <a:rPr lang="cs-CZ" dirty="0" smtClean="0"/>
              <a:t>nergie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Udržovací režim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Režim pro nestandardní znečištění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Dálkový přenos dat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Dávkování chemikálií dle požadované koncentrace na odtoku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Specifikace poruch na displeji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Nastavování parametrů pomocí SMS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Trvalé měření průtoku odpadní vody</a:t>
            </a:r>
          </a:p>
        </p:txBody>
      </p:sp>
      <p:pic>
        <p:nvPicPr>
          <p:cNvPr id="8" name="Picture 2" descr="G:\Marketing\Reklama\Prvky\Aby byla voda čistá mod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609725" cy="2038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179415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63926" y="65826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cap="all" dirty="0" smtClean="0">
                <a:solidFill>
                  <a:srgbClr val="00B0F0"/>
                </a:solidFill>
              </a:rPr>
              <a:t>Konstrukce ČOV TOPAS</a:t>
            </a:r>
            <a:endParaRPr lang="cs-CZ" sz="4000" b="1" cap="all" dirty="0">
              <a:solidFill>
                <a:srgbClr val="00B0F0"/>
              </a:solidFill>
            </a:endParaRPr>
          </a:p>
        </p:txBody>
      </p:sp>
      <p:pic>
        <p:nvPicPr>
          <p:cNvPr id="6" name="Picture 4" descr="G:\Reklama\Logo\TopolWater\logo_modré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474" y="5373216"/>
            <a:ext cx="1670025" cy="93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963926" y="1553015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 smtClean="0">
                <a:solidFill>
                  <a:srgbClr val="0070C0"/>
                </a:solidFill>
              </a:rPr>
              <a:t>Ocel pro statiku – plast </a:t>
            </a:r>
            <a:r>
              <a:rPr lang="cs-CZ" sz="2000" b="1" cap="all" dirty="0">
                <a:solidFill>
                  <a:srgbClr val="0070C0"/>
                </a:solidFill>
              </a:rPr>
              <a:t>pro vodotěsnost nádrže</a:t>
            </a:r>
          </a:p>
        </p:txBody>
      </p:sp>
      <p:pic>
        <p:nvPicPr>
          <p:cNvPr id="7" name="Picture 2" descr="G:\Marketing\Reklama\Prvky\Aby byla voda čistá mo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09725" cy="203835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048787" y="4441327"/>
            <a:ext cx="2938585" cy="14773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Pozinkovaný plech zajišťuje stabilitu a tuhost konstrukce, kterou není možné za přijatelnou cenu pouze z plastu vytvořit</a:t>
            </a:r>
            <a:endParaRPr lang="cs-CZ" dirty="0"/>
          </a:p>
        </p:txBody>
      </p:sp>
      <p:pic>
        <p:nvPicPr>
          <p:cNvPr id="2051" name="Picture 3" descr="\\KARAT\Reklama\Foto\Foto_topas\Vyroba_Topas\vyrobni_proces\IMG_51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157513" cy="39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KARAT\Reklama\Foto\Foto_topas\Vyroba_Topas\2014_foto_detaily\1200px\nahled_IMG_5165_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787" y="2348880"/>
            <a:ext cx="2938584" cy="19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6982336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63926" y="65826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cap="all" dirty="0" smtClean="0">
                <a:solidFill>
                  <a:srgbClr val="00B0F0"/>
                </a:solidFill>
              </a:rPr>
              <a:t>PÍSKOVÝ FILTR</a:t>
            </a:r>
            <a:endParaRPr lang="cs-CZ" sz="4000" b="1" cap="all" dirty="0">
              <a:solidFill>
                <a:srgbClr val="00B0F0"/>
              </a:solidFill>
            </a:endParaRPr>
          </a:p>
        </p:txBody>
      </p:sp>
      <p:pic>
        <p:nvPicPr>
          <p:cNvPr id="6" name="Picture 4" descr="G:\Reklama\Logo\TopolWater\logo_modré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474" y="5373216"/>
            <a:ext cx="1670025" cy="93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963926" y="1553015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 smtClean="0">
                <a:solidFill>
                  <a:srgbClr val="0070C0"/>
                </a:solidFill>
              </a:rPr>
              <a:t>PCT průzkum – PŘIHLÁŠKA EVROPSKÉHO PATENTU </a:t>
            </a:r>
            <a:endParaRPr lang="cs-CZ" sz="2000" b="1" cap="all" dirty="0">
              <a:solidFill>
                <a:srgbClr val="0070C0"/>
              </a:solidFill>
            </a:endParaRPr>
          </a:p>
        </p:txBody>
      </p:sp>
      <p:pic>
        <p:nvPicPr>
          <p:cNvPr id="7" name="Picture 2" descr="G:\Marketing\Reklama\Prvky\Aby byla voda čistá mo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09725" cy="2038350"/>
          </a:xfrm>
          <a:prstGeom prst="rect">
            <a:avLst/>
          </a:prstGeom>
          <a:noFill/>
        </p:spPr>
      </p:pic>
      <p:pic>
        <p:nvPicPr>
          <p:cNvPr id="4" name="Obrázek 3" descr="06 PF_2013_CZE.PDF - Adobe R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05" t="9517" r="12621" b="2375"/>
          <a:stretch/>
        </p:blipFill>
        <p:spPr>
          <a:xfrm>
            <a:off x="178530" y="2237652"/>
            <a:ext cx="5400600" cy="4061547"/>
          </a:xfrm>
          <a:prstGeom prst="rect">
            <a:avLst/>
          </a:prstGeom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5566314" y="3717032"/>
            <a:ext cx="2880320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Slouží k mechanickému dočištění  biologicky vyčištěné odpadní vody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42854745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63926" y="65826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cap="all" dirty="0" smtClean="0">
                <a:solidFill>
                  <a:srgbClr val="00B0F0"/>
                </a:solidFill>
              </a:rPr>
              <a:t>Rekreační provoz – I.</a:t>
            </a:r>
            <a:endParaRPr lang="cs-CZ" sz="4000" b="1" cap="all" dirty="0">
              <a:solidFill>
                <a:srgbClr val="00B0F0"/>
              </a:solidFill>
            </a:endParaRPr>
          </a:p>
        </p:txBody>
      </p:sp>
      <p:pic>
        <p:nvPicPr>
          <p:cNvPr id="6" name="Picture 4" descr="G:\Reklama\Logo\TopolWater\logo_modré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474" y="5373216"/>
            <a:ext cx="1670025" cy="93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963926" y="1553015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 smtClean="0">
                <a:solidFill>
                  <a:srgbClr val="0070C0"/>
                </a:solidFill>
              </a:rPr>
              <a:t>ZPĚTNÁ FÁZE </a:t>
            </a:r>
            <a:endParaRPr lang="cs-CZ" sz="2000" b="1" cap="all" dirty="0">
              <a:solidFill>
                <a:srgbClr val="0070C0"/>
              </a:solidFill>
            </a:endParaRPr>
          </a:p>
        </p:txBody>
      </p:sp>
      <p:pic>
        <p:nvPicPr>
          <p:cNvPr id="3" name="Obrázek 2" descr="03.1 Regulace výkonu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78" t="16086" r="19417" b="6396"/>
          <a:stretch/>
        </p:blipFill>
        <p:spPr>
          <a:xfrm>
            <a:off x="1187624" y="2037525"/>
            <a:ext cx="5479454" cy="434743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454439" y="1953125"/>
            <a:ext cx="2425279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Řízené </a:t>
            </a:r>
            <a:r>
              <a:rPr lang="cs-CZ" dirty="0"/>
              <a:t>doplňování </a:t>
            </a:r>
            <a:r>
              <a:rPr lang="cs-CZ" dirty="0" smtClean="0"/>
              <a:t>živin</a:t>
            </a:r>
          </a:p>
          <a:p>
            <a:r>
              <a:rPr lang="cs-CZ" dirty="0" smtClean="0"/>
              <a:t>z </a:t>
            </a:r>
            <a:r>
              <a:rPr lang="cs-CZ" dirty="0"/>
              <a:t>kalojemu do </a:t>
            </a:r>
            <a:r>
              <a:rPr lang="cs-CZ" dirty="0" smtClean="0"/>
              <a:t>systému</a:t>
            </a:r>
            <a:endParaRPr lang="cs-CZ" dirty="0"/>
          </a:p>
        </p:txBody>
      </p:sp>
      <p:pic>
        <p:nvPicPr>
          <p:cNvPr id="8" name="Picture 2" descr="G:\Marketing\Reklama\Prvky\Aby byla voda čistá mod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609725" cy="2038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6690806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63926" y="65826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cap="all" dirty="0" smtClean="0">
                <a:solidFill>
                  <a:srgbClr val="00B0F0"/>
                </a:solidFill>
              </a:rPr>
              <a:t>Rekreační provoz – II.</a:t>
            </a:r>
            <a:endParaRPr lang="cs-CZ" sz="4000" b="1" cap="all" dirty="0">
              <a:solidFill>
                <a:srgbClr val="00B0F0"/>
              </a:solidFill>
            </a:endParaRPr>
          </a:p>
        </p:txBody>
      </p:sp>
      <p:pic>
        <p:nvPicPr>
          <p:cNvPr id="6" name="Picture 4" descr="G:\Reklama\Logo\TopolWater\logo_modré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474" y="5373216"/>
            <a:ext cx="1670025" cy="93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963926" y="1553015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 smtClean="0">
                <a:solidFill>
                  <a:srgbClr val="0070C0"/>
                </a:solidFill>
              </a:rPr>
              <a:t>Plnění aktivace</a:t>
            </a:r>
            <a:endParaRPr lang="cs-CZ" sz="2000" b="1" cap="all" dirty="0">
              <a:solidFill>
                <a:srgbClr val="0070C0"/>
              </a:solidFill>
            </a:endParaRPr>
          </a:p>
        </p:txBody>
      </p:sp>
      <p:pic>
        <p:nvPicPr>
          <p:cNvPr id="5" name="Obrázek 4" descr="03.1 Regulace výkonu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49" t="11282" r="20000" b="11844"/>
          <a:stretch/>
        </p:blipFill>
        <p:spPr>
          <a:xfrm>
            <a:off x="1474665" y="2204864"/>
            <a:ext cx="5191422" cy="4393448"/>
          </a:xfrm>
          <a:prstGeom prst="rect">
            <a:avLst/>
          </a:prstGeom>
        </p:spPr>
      </p:pic>
      <p:pic>
        <p:nvPicPr>
          <p:cNvPr id="8" name="Picture 2" descr="G:\Marketing\Reklama\Prvky\Aby byla voda čistá mod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609725" cy="2038350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5454439" y="1953125"/>
            <a:ext cx="313752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ČOV se udržuje </a:t>
            </a:r>
            <a:r>
              <a:rPr lang="cs-CZ" dirty="0" smtClean="0"/>
              <a:t>biologicky</a:t>
            </a:r>
          </a:p>
          <a:p>
            <a:r>
              <a:rPr lang="cs-CZ" dirty="0" smtClean="0"/>
              <a:t>funkční až</a:t>
            </a:r>
            <a:r>
              <a:rPr lang="cs-CZ" b="1" dirty="0" smtClean="0"/>
              <a:t> </a:t>
            </a:r>
            <a:r>
              <a:rPr lang="cs-CZ" b="1" dirty="0"/>
              <a:t>3 měsíce bez přítoku</a:t>
            </a:r>
          </a:p>
        </p:txBody>
      </p:sp>
    </p:spTree>
    <p:extLst>
      <p:ext uri="{BB962C8B-B14F-4D97-AF65-F5344CB8AC3E}">
        <p14:creationId xmlns:p14="http://schemas.microsoft.com/office/powerpoint/2010/main" xmlns="" val="2359584157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1715</TotalTime>
  <Words>215</Words>
  <Application>Microsoft Office PowerPoint</Application>
  <PresentationFormat>Předvádění na obrazovce (4:3)</PresentationFormat>
  <Paragraphs>60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Petru Andronic</dc:creator>
  <cp:lastModifiedBy>pc</cp:lastModifiedBy>
  <cp:revision>91</cp:revision>
  <dcterms:created xsi:type="dcterms:W3CDTF">2012-10-05T12:42:22Z</dcterms:created>
  <dcterms:modified xsi:type="dcterms:W3CDTF">2014-11-27T07:12:07Z</dcterms:modified>
</cp:coreProperties>
</file>